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7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181610-313D-4AED-B149-39E3DAA758D0}" v="2" dt="2025-12-08T22:18:46.9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70"/>
    <p:restoredTop sz="94774"/>
  </p:normalViewPr>
  <p:slideViewPr>
    <p:cSldViewPr snapToGrid="0" showGuides="1">
      <p:cViewPr varScale="1">
        <p:scale>
          <a:sx n="201" d="100"/>
          <a:sy n="201" d="100"/>
        </p:scale>
        <p:origin x="864" y="184"/>
      </p:cViewPr>
      <p:guideLst>
        <p:guide orient="horz" pos="2160"/>
        <p:guide pos="2880"/>
        <p:guide orient="horz" pos="17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9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4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6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1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93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63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33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6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6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2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5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C4BEFD-E7A5-A440-8B44-9C05F4B6F18C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48283-9475-CD4B-9DF3-F6F860C45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8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707907C2-2A88-EBAF-F097-9B5917F76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68" y="225380"/>
            <a:ext cx="2577389" cy="58552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DAF4EF2-C45F-55DC-8019-CF1E56C7A73B}"/>
              </a:ext>
            </a:extLst>
          </p:cNvPr>
          <p:cNvSpPr/>
          <p:nvPr/>
        </p:nvSpPr>
        <p:spPr>
          <a:xfrm>
            <a:off x="3558362" y="413797"/>
            <a:ext cx="2027276" cy="61436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18453B"/>
                </a:solidFill>
              </a:rPr>
              <a:t>College of Agriculture and Natural </a:t>
            </a:r>
            <a:r>
              <a:rPr lang="en-US" sz="1000">
                <a:solidFill>
                  <a:srgbClr val="18453B"/>
                </a:solidFill>
              </a:rPr>
              <a:t>Resources </a:t>
            </a:r>
            <a:r>
              <a:rPr lang="en-US" sz="1100">
                <a:solidFill>
                  <a:srgbClr val="18453B"/>
                </a:solidFill>
              </a:rPr>
              <a:t>Dean </a:t>
            </a:r>
            <a:r>
              <a:rPr lang="en-US" sz="1100" b="1" dirty="0">
                <a:solidFill>
                  <a:srgbClr val="18453B"/>
                </a:solidFill>
              </a:rPr>
              <a:t>Matthew Daum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C6BB84-3D3F-68B1-D902-34E64C0670EA}"/>
              </a:ext>
            </a:extLst>
          </p:cNvPr>
          <p:cNvSpPr/>
          <p:nvPr/>
        </p:nvSpPr>
        <p:spPr>
          <a:xfrm>
            <a:off x="329387" y="2433919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Assistant Director of Operations</a:t>
            </a: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r>
              <a:rPr lang="en-US" sz="1100" b="1" dirty="0">
                <a:solidFill>
                  <a:srgbClr val="18453B"/>
                </a:solidFill>
              </a:rPr>
              <a:t>Mary Beth </a:t>
            </a:r>
            <a:r>
              <a:rPr lang="en-US" sz="1100" b="1" dirty="0" err="1">
                <a:solidFill>
                  <a:srgbClr val="18453B"/>
                </a:solidFill>
              </a:rPr>
              <a:t>Graebert</a:t>
            </a:r>
            <a:endParaRPr lang="en-US" sz="1100" b="1" dirty="0">
              <a:solidFill>
                <a:srgbClr val="18453B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AFACC1-4EBE-2C0E-7D73-37D62944016C}"/>
              </a:ext>
            </a:extLst>
          </p:cNvPr>
          <p:cNvSpPr/>
          <p:nvPr/>
        </p:nvSpPr>
        <p:spPr>
          <a:xfrm>
            <a:off x="1573327" y="2433919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Construction Management Program Director</a:t>
            </a: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r>
              <a:rPr lang="en-US" sz="1100" b="1" dirty="0">
                <a:solidFill>
                  <a:srgbClr val="18453B"/>
                </a:solidFill>
              </a:rPr>
              <a:t>Robert </a:t>
            </a:r>
            <a:r>
              <a:rPr lang="en-US" sz="1100" b="1" dirty="0" err="1">
                <a:solidFill>
                  <a:srgbClr val="18453B"/>
                </a:solidFill>
              </a:rPr>
              <a:t>Aydukovic</a:t>
            </a:r>
            <a:endParaRPr lang="en-US" sz="1100" b="1" dirty="0">
              <a:solidFill>
                <a:srgbClr val="18453B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435DB1-75E6-382F-AA51-29BB079418A8}"/>
              </a:ext>
            </a:extLst>
          </p:cNvPr>
          <p:cNvSpPr/>
          <p:nvPr/>
        </p:nvSpPr>
        <p:spPr>
          <a:xfrm>
            <a:off x="2817267" y="2433919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Interior Design Program Director</a:t>
            </a: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r>
              <a:rPr lang="en-US" sz="1100" b="1" dirty="0">
                <a:solidFill>
                  <a:srgbClr val="18453B"/>
                </a:solidFill>
              </a:rPr>
              <a:t>Linda </a:t>
            </a:r>
            <a:r>
              <a:rPr lang="en-US" sz="1100" b="1" dirty="0" err="1">
                <a:solidFill>
                  <a:srgbClr val="18453B"/>
                </a:solidFill>
              </a:rPr>
              <a:t>Nubani</a:t>
            </a:r>
            <a:endParaRPr lang="en-US" sz="1100" b="1" dirty="0">
              <a:solidFill>
                <a:srgbClr val="18453B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0D76AA-9A2E-C6DC-1E82-5F360E06DAEA}"/>
              </a:ext>
            </a:extLst>
          </p:cNvPr>
          <p:cNvSpPr/>
          <p:nvPr/>
        </p:nvSpPr>
        <p:spPr>
          <a:xfrm>
            <a:off x="2196084" y="3755498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Master of Construction Management Program Director</a:t>
            </a: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r>
              <a:rPr lang="en-US" sz="1100" b="1" dirty="0">
                <a:solidFill>
                  <a:srgbClr val="18453B"/>
                </a:solidFill>
              </a:rPr>
              <a:t>Dong Zhao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8D55AC5-1DE0-0D4B-E42B-5BEE14BBC5EC}"/>
              </a:ext>
            </a:extLst>
          </p:cNvPr>
          <p:cNvSpPr/>
          <p:nvPr/>
        </p:nvSpPr>
        <p:spPr>
          <a:xfrm>
            <a:off x="4061207" y="2433919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Landscape Architecture Program </a:t>
            </a:r>
          </a:p>
          <a:p>
            <a:pPr algn="ctr"/>
            <a:r>
              <a:rPr lang="en-US" sz="900" dirty="0">
                <a:solidFill>
                  <a:srgbClr val="18453B"/>
                </a:solidFill>
              </a:rPr>
              <a:t>Interim Director</a:t>
            </a: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endParaRPr lang="en-US" sz="1100" b="1" dirty="0">
              <a:solidFill>
                <a:srgbClr val="18453B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821E145-8586-5E26-0AA7-BD74B77E414D}"/>
              </a:ext>
            </a:extLst>
          </p:cNvPr>
          <p:cNvSpPr/>
          <p:nvPr/>
        </p:nvSpPr>
        <p:spPr>
          <a:xfrm>
            <a:off x="5305147" y="2433919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Urban &amp; Regional Planning </a:t>
            </a:r>
          </a:p>
          <a:p>
            <a:pPr algn="ctr"/>
            <a:r>
              <a:rPr lang="en-US" sz="900" dirty="0">
                <a:solidFill>
                  <a:srgbClr val="18453B"/>
                </a:solidFill>
              </a:rPr>
              <a:t>Program Director</a:t>
            </a: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r>
              <a:rPr lang="en-US" sz="1100" b="1" dirty="0" err="1">
                <a:solidFill>
                  <a:srgbClr val="18453B"/>
                </a:solidFill>
              </a:rPr>
              <a:t>Zenia</a:t>
            </a:r>
            <a:r>
              <a:rPr lang="en-US" sz="1100" b="1" dirty="0">
                <a:solidFill>
                  <a:srgbClr val="18453B"/>
                </a:solidFill>
              </a:rPr>
              <a:t> </a:t>
            </a:r>
            <a:r>
              <a:rPr lang="en-US" sz="1100" b="1" dirty="0" err="1">
                <a:solidFill>
                  <a:srgbClr val="18453B"/>
                </a:solidFill>
              </a:rPr>
              <a:t>Kotval</a:t>
            </a:r>
            <a:endParaRPr lang="en-US" sz="1100" b="1" dirty="0">
              <a:solidFill>
                <a:srgbClr val="18453B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2FC4B0D-E046-10C2-04F8-D02633D12113}"/>
              </a:ext>
            </a:extLst>
          </p:cNvPr>
          <p:cNvSpPr/>
          <p:nvPr/>
        </p:nvSpPr>
        <p:spPr>
          <a:xfrm>
            <a:off x="6549087" y="2433919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PDC Ph.D. </a:t>
            </a:r>
          </a:p>
          <a:p>
            <a:pPr algn="ctr"/>
            <a:r>
              <a:rPr lang="en-US" sz="900" dirty="0">
                <a:solidFill>
                  <a:srgbClr val="18453B"/>
                </a:solidFill>
              </a:rPr>
              <a:t>Program Director</a:t>
            </a: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r>
              <a:rPr lang="en-US" sz="1100" b="1" dirty="0">
                <a:solidFill>
                  <a:srgbClr val="18453B"/>
                </a:solidFill>
              </a:rPr>
              <a:t>Dong Zhao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DE2B01-4556-B5D7-A46B-7303372393A1}"/>
              </a:ext>
            </a:extLst>
          </p:cNvPr>
          <p:cNvSpPr/>
          <p:nvPr/>
        </p:nvSpPr>
        <p:spPr>
          <a:xfrm>
            <a:off x="7793028" y="2433919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National Charrette Institute </a:t>
            </a:r>
          </a:p>
          <a:p>
            <a:pPr algn="ctr"/>
            <a:r>
              <a:rPr lang="en-US" sz="900" dirty="0">
                <a:solidFill>
                  <a:srgbClr val="18453B"/>
                </a:solidFill>
              </a:rPr>
              <a:t>Director</a:t>
            </a:r>
          </a:p>
          <a:p>
            <a:pPr algn="ctr"/>
            <a:endParaRPr lang="en-US" sz="900" dirty="0">
              <a:solidFill>
                <a:srgbClr val="18453B"/>
              </a:solidFill>
            </a:endParaRPr>
          </a:p>
          <a:p>
            <a:pPr algn="ctr"/>
            <a:r>
              <a:rPr lang="en-US" sz="1100" b="1" dirty="0">
                <a:solidFill>
                  <a:srgbClr val="18453B"/>
                </a:solidFill>
              </a:rPr>
              <a:t>Holly Madill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B874E1F-49A6-09A8-E9BC-BAC4A6529D35}"/>
              </a:ext>
            </a:extLst>
          </p:cNvPr>
          <p:cNvSpPr/>
          <p:nvPr/>
        </p:nvSpPr>
        <p:spPr>
          <a:xfrm>
            <a:off x="3444058" y="3755498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Master of Environmental Design</a:t>
            </a:r>
          </a:p>
          <a:p>
            <a:pPr algn="ctr"/>
            <a:r>
              <a:rPr lang="en-US" sz="900" dirty="0">
                <a:solidFill>
                  <a:srgbClr val="18453B"/>
                </a:solidFill>
              </a:rPr>
              <a:t> Program Coordinator</a:t>
            </a:r>
          </a:p>
          <a:p>
            <a:pPr algn="ctr"/>
            <a:r>
              <a:rPr lang="en-US" sz="1100" b="1" dirty="0">
                <a:solidFill>
                  <a:srgbClr val="18453B"/>
                </a:solidFill>
              </a:rPr>
              <a:t>Jordan Kenyon</a:t>
            </a:r>
          </a:p>
          <a:p>
            <a:pPr algn="ctr"/>
            <a:endParaRPr lang="en-US" sz="1100" b="1" dirty="0">
              <a:solidFill>
                <a:srgbClr val="18453B"/>
              </a:solidFill>
            </a:endParaRPr>
          </a:p>
          <a:p>
            <a:pPr algn="ctr"/>
            <a:endParaRPr lang="en-US" sz="1100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5" name="Elbow Connector 24">
            <a:extLst>
              <a:ext uri="{FF2B5EF4-FFF2-40B4-BE49-F238E27FC236}">
                <a16:creationId xmlns:a16="http://schemas.microsoft.com/office/drawing/2014/main" id="{6F0A961F-0F4F-370F-B91F-1E78C0C79E8E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 rot="5400000">
            <a:off x="2420882" y="282800"/>
            <a:ext cx="603797" cy="3698440"/>
          </a:xfrm>
          <a:prstGeom prst="bentConnector3">
            <a:avLst>
              <a:gd name="adj1" fmla="val -39083"/>
            </a:avLst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B9EF20B9-EA4A-82C3-66D9-0B0B2AC281E5}"/>
              </a:ext>
            </a:extLst>
          </p:cNvPr>
          <p:cNvCxnSpPr>
            <a:stCxn id="10" idx="2"/>
            <a:endCxn id="22" idx="0"/>
          </p:cNvCxnSpPr>
          <p:nvPr/>
        </p:nvCxnSpPr>
        <p:spPr>
          <a:xfrm rot="16200000" flipH="1">
            <a:off x="6152702" y="249419"/>
            <a:ext cx="603797" cy="3765201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>
            <a:extLst>
              <a:ext uri="{FF2B5EF4-FFF2-40B4-BE49-F238E27FC236}">
                <a16:creationId xmlns:a16="http://schemas.microsoft.com/office/drawing/2014/main" id="{8C49EBC9-2623-899D-40DD-A3073BED4EFE}"/>
              </a:ext>
            </a:extLst>
          </p:cNvPr>
          <p:cNvCxnSpPr>
            <a:cxnSpLocks/>
            <a:stCxn id="10" idx="2"/>
            <a:endCxn id="12" idx="0"/>
          </p:cNvCxnSpPr>
          <p:nvPr/>
        </p:nvCxnSpPr>
        <p:spPr>
          <a:xfrm rot="5400000">
            <a:off x="3042852" y="904770"/>
            <a:ext cx="603797" cy="2454500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DB20760B-2B97-F776-EE03-5B38A6B211EB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rot="5400000">
            <a:off x="3664822" y="1526740"/>
            <a:ext cx="603797" cy="1210560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9CC37EFE-CF54-6E1F-E881-8B33F0FFBD52}"/>
              </a:ext>
            </a:extLst>
          </p:cNvPr>
          <p:cNvCxnSpPr>
            <a:stCxn id="10" idx="2"/>
            <a:endCxn id="20" idx="0"/>
          </p:cNvCxnSpPr>
          <p:nvPr/>
        </p:nvCxnSpPr>
        <p:spPr>
          <a:xfrm rot="16200000" flipH="1">
            <a:off x="4908762" y="1493360"/>
            <a:ext cx="603797" cy="1277320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>
            <a:extLst>
              <a:ext uri="{FF2B5EF4-FFF2-40B4-BE49-F238E27FC236}">
                <a16:creationId xmlns:a16="http://schemas.microsoft.com/office/drawing/2014/main" id="{3E8813E2-B307-347A-6F89-E5386259CF89}"/>
              </a:ext>
            </a:extLst>
          </p:cNvPr>
          <p:cNvCxnSpPr>
            <a:stCxn id="10" idx="2"/>
            <a:endCxn id="21" idx="0"/>
          </p:cNvCxnSpPr>
          <p:nvPr/>
        </p:nvCxnSpPr>
        <p:spPr>
          <a:xfrm rot="16200000" flipH="1">
            <a:off x="5530732" y="871390"/>
            <a:ext cx="603797" cy="2521260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C01D0A9-6CF5-7501-8172-69AB4CA63A78}"/>
              </a:ext>
            </a:extLst>
          </p:cNvPr>
          <p:cNvCxnSpPr>
            <a:cxnSpLocks/>
            <a:stCxn id="15" idx="0"/>
          </p:cNvCxnSpPr>
          <p:nvPr/>
        </p:nvCxnSpPr>
        <p:spPr>
          <a:xfrm flipV="1">
            <a:off x="2740257" y="2131505"/>
            <a:ext cx="0" cy="16239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9D439D4D-FD8A-19F8-117F-B1BB1B9E2284}"/>
              </a:ext>
            </a:extLst>
          </p:cNvPr>
          <p:cNvCxnSpPr>
            <a:cxnSpLocks/>
            <a:stCxn id="23" idx="0"/>
          </p:cNvCxnSpPr>
          <p:nvPr/>
        </p:nvCxnSpPr>
        <p:spPr>
          <a:xfrm flipV="1">
            <a:off x="3988231" y="2131505"/>
            <a:ext cx="0" cy="16239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CC53F052-72BF-7175-603A-A99AA21C5C0A}"/>
              </a:ext>
            </a:extLst>
          </p:cNvPr>
          <p:cNvSpPr/>
          <p:nvPr/>
        </p:nvSpPr>
        <p:spPr>
          <a:xfrm>
            <a:off x="5920920" y="3755498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900" dirty="0">
                <a:solidFill>
                  <a:srgbClr val="18453B"/>
                </a:solidFill>
              </a:rPr>
              <a:t>Master of Urban &amp; Regional Planning Program Director</a:t>
            </a:r>
          </a:p>
          <a:p>
            <a:pPr algn="ctr"/>
            <a:endParaRPr lang="en-US" sz="900">
              <a:solidFill>
                <a:srgbClr val="18453B"/>
              </a:solidFill>
            </a:endParaRPr>
          </a:p>
          <a:p>
            <a:pPr algn="ctr"/>
            <a:r>
              <a:rPr lang="en-US" sz="1100" b="1">
                <a:solidFill>
                  <a:srgbClr val="18453B"/>
                </a:solidFill>
              </a:rPr>
              <a:t>Zeenat</a:t>
            </a:r>
            <a:endParaRPr lang="en-US" sz="1100" b="1" dirty="0">
              <a:solidFill>
                <a:srgbClr val="18453B"/>
              </a:solidFill>
            </a:endParaRPr>
          </a:p>
          <a:p>
            <a:pPr algn="ctr"/>
            <a:r>
              <a:rPr lang="en-US" sz="1100" b="1" dirty="0" err="1">
                <a:solidFill>
                  <a:srgbClr val="18453B"/>
                </a:solidFill>
              </a:rPr>
              <a:t>Kotval</a:t>
            </a:r>
            <a:r>
              <a:rPr lang="en-US" sz="1100" b="1" dirty="0">
                <a:solidFill>
                  <a:srgbClr val="18453B"/>
                </a:solidFill>
              </a:rPr>
              <a:t>-K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AD098D7-4F94-495A-BE40-556C8467634D}"/>
              </a:ext>
            </a:extLst>
          </p:cNvPr>
          <p:cNvCxnSpPr>
            <a:cxnSpLocks/>
            <a:stCxn id="2" idx="0"/>
          </p:cNvCxnSpPr>
          <p:nvPr/>
        </p:nvCxnSpPr>
        <p:spPr>
          <a:xfrm flipV="1">
            <a:off x="6465093" y="2131505"/>
            <a:ext cx="0" cy="16239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A678D8C-59EE-19D6-40F1-9DB0F45C0C0D}"/>
              </a:ext>
            </a:extLst>
          </p:cNvPr>
          <p:cNvCxnSpPr>
            <a:cxnSpLocks/>
          </p:cNvCxnSpPr>
          <p:nvPr/>
        </p:nvCxnSpPr>
        <p:spPr>
          <a:xfrm flipV="1">
            <a:off x="4572382" y="2131505"/>
            <a:ext cx="0" cy="3024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B691259-AFE3-C670-9913-FD314888A27B}"/>
              </a:ext>
            </a:extLst>
          </p:cNvPr>
          <p:cNvSpPr/>
          <p:nvPr/>
        </p:nvSpPr>
        <p:spPr>
          <a:xfrm>
            <a:off x="3558362" y="1330059"/>
            <a:ext cx="2027276" cy="5000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18453B"/>
                </a:solidFill>
              </a:rPr>
              <a:t>School Director</a:t>
            </a:r>
          </a:p>
          <a:p>
            <a:pPr algn="ctr"/>
            <a:r>
              <a:rPr lang="en-US" sz="1100" b="1" dirty="0">
                <a:solidFill>
                  <a:srgbClr val="18453B"/>
                </a:solidFill>
              </a:rPr>
              <a:t>Jun-Hyun Kim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87B8451-F729-5DDE-88D6-FEE1C23D764F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>
            <a:off x="4572000" y="1028160"/>
            <a:ext cx="0" cy="3018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EE4243-50B2-18EF-85B6-5B746B7FF7DB}"/>
              </a:ext>
            </a:extLst>
          </p:cNvPr>
          <p:cNvSpPr/>
          <p:nvPr/>
        </p:nvSpPr>
        <p:spPr>
          <a:xfrm>
            <a:off x="329387" y="3755498"/>
            <a:ext cx="1088346" cy="11430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18453B"/>
                </a:solidFill>
              </a:rPr>
              <a:t>SPDC Office</a:t>
            </a:r>
            <a:endParaRPr lang="en-US" sz="1000" b="1" dirty="0">
              <a:solidFill>
                <a:srgbClr val="18453B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004FE14-3C07-F25A-CD00-E56B8F05F3AE}"/>
              </a:ext>
            </a:extLst>
          </p:cNvPr>
          <p:cNvCxnSpPr>
            <a:endCxn id="4" idx="0"/>
          </p:cNvCxnSpPr>
          <p:nvPr/>
        </p:nvCxnSpPr>
        <p:spPr>
          <a:xfrm>
            <a:off x="873560" y="3576920"/>
            <a:ext cx="0" cy="1785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342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87D2BE9E36E446BE11DB1D83473682" ma:contentTypeVersion="19" ma:contentTypeDescription="Create a new document." ma:contentTypeScope="" ma:versionID="bdd0bfd54524b58cbd676ff10631c576">
  <xsd:schema xmlns:xsd="http://www.w3.org/2001/XMLSchema" xmlns:xs="http://www.w3.org/2001/XMLSchema" xmlns:p="http://schemas.microsoft.com/office/2006/metadata/properties" xmlns:ns2="1063c6df-d75f-4a03-b110-468acd111d05" xmlns:ns3="afb043c1-c4ee-4832-b3ff-a423662c410e" targetNamespace="http://schemas.microsoft.com/office/2006/metadata/properties" ma:root="true" ma:fieldsID="bef335e48c1ec91129e0a73abf3d1e69" ns2:_="" ns3:_="">
    <xsd:import namespace="1063c6df-d75f-4a03-b110-468acd111d05"/>
    <xsd:import namespace="afb043c1-c4ee-4832-b3ff-a423662c41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63c6df-d75f-4a03-b110-468acd111d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b043c1-c4ee-4832-b3ff-a423662c410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0c0439c-1ab2-4d96-b3ee-1d08a75efcec}" ma:internalName="TaxCatchAll" ma:showField="CatchAllData" ma:web="afb043c1-c4ee-4832-b3ff-a423662c41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63c6df-d75f-4a03-b110-468acd111d05">
      <Terms xmlns="http://schemas.microsoft.com/office/infopath/2007/PartnerControls"/>
    </lcf76f155ced4ddcb4097134ff3c332f>
    <TaxCatchAll xmlns="afb043c1-c4ee-4832-b3ff-a423662c410e" xsi:nil="true"/>
  </documentManagement>
</p:properties>
</file>

<file path=customXml/itemProps1.xml><?xml version="1.0" encoding="utf-8"?>
<ds:datastoreItem xmlns:ds="http://schemas.openxmlformats.org/officeDocument/2006/customXml" ds:itemID="{9BDFC0CA-175F-4D87-8F5B-FE1860FB55FC}"/>
</file>

<file path=customXml/itemProps2.xml><?xml version="1.0" encoding="utf-8"?>
<ds:datastoreItem xmlns:ds="http://schemas.openxmlformats.org/officeDocument/2006/customXml" ds:itemID="{836521FF-D079-40C8-A675-282218E2AC63}"/>
</file>

<file path=customXml/itemProps3.xml><?xml version="1.0" encoding="utf-8"?>
<ds:datastoreItem xmlns:ds="http://schemas.openxmlformats.org/officeDocument/2006/customXml" ds:itemID="{FE80C57E-9356-4B98-BA43-2F13421F8D1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3972</TotalTime>
  <Words>91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Kim, Jun Hyun</dc:creator>
  <cp:lastModifiedBy>Kim, Jun Hyun</cp:lastModifiedBy>
  <cp:revision>35</cp:revision>
  <cp:lastPrinted>2025-05-09T20:42:12Z</cp:lastPrinted>
  <dcterms:created xsi:type="dcterms:W3CDTF">2024-07-02T19:09:56Z</dcterms:created>
  <dcterms:modified xsi:type="dcterms:W3CDTF">2025-12-08T22:19:07Z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0x010100DE87D2BE9E36E446BE11DB1D83473682</vt:lpwstr>
  </property>
</Properties>
</file>